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>
        <p:scale>
          <a:sx n="150" d="100"/>
          <a:sy n="150" d="100"/>
        </p:scale>
        <p:origin x="-552" y="-1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01.12.2020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 descr="Screen_201201_20131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71550"/>
            <a:ext cx="5724127" cy="386789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OPARTGT041 Abu al-</a:t>
            </a:r>
            <a:r>
              <a:rPr lang="en-US" dirty="0" err="1" smtClean="0"/>
              <a:t>Duhur</a:t>
            </a:r>
            <a:r>
              <a:rPr lang="en-US" dirty="0" smtClean="0"/>
              <a:t> Airbase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5400000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7958534" y="121201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740352" y="1347614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FF0000"/>
                </a:solidFill>
                <a:latin typeface="Arial Black" pitchFamily="34" charset="0"/>
              </a:rPr>
              <a:t>41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50" dirty="0" smtClean="0"/>
              <a:t>DESCRIPTION </a:t>
            </a:r>
            <a:r>
              <a:rPr lang="nb-NO" sz="1050" dirty="0" smtClean="0"/>
              <a:t>OF THE DESIRED POINTS OF IMPACT WITH WPN TYPE: </a:t>
            </a:r>
            <a:endParaRPr lang="nb-NO" sz="1050" dirty="0" smtClean="0"/>
          </a:p>
          <a:p>
            <a:pPr algn="ctr"/>
            <a:r>
              <a:rPr lang="en-US" sz="1000" dirty="0" smtClean="0"/>
              <a:t>OPARTGT0</a:t>
            </a:r>
            <a:r>
              <a:rPr lang="en-GB" sz="1000" dirty="0" smtClean="0"/>
              <a:t>41</a:t>
            </a:r>
            <a:r>
              <a:rPr lang="en-GB" sz="1000" b="1" dirty="0" smtClean="0"/>
              <a:t>A</a:t>
            </a:r>
            <a:r>
              <a:rPr lang="pl-PL" sz="1000" b="1" dirty="0" smtClean="0"/>
              <a:t> </a:t>
            </a:r>
            <a:r>
              <a:rPr lang="pl-PL" sz="1050" dirty="0" smtClean="0"/>
              <a:t>– </a:t>
            </a:r>
            <a:r>
              <a:rPr lang="en-GB" sz="1050" dirty="0" smtClean="0"/>
              <a:t>Abu al-</a:t>
            </a:r>
            <a:r>
              <a:rPr lang="en-GB" sz="1050" dirty="0" err="1" smtClean="0"/>
              <a:t>Duhur</a:t>
            </a:r>
            <a:r>
              <a:rPr lang="en-GB" sz="1050" dirty="0" smtClean="0"/>
              <a:t> Airbase Runway</a:t>
            </a:r>
            <a:endParaRPr lang="pl-PL" sz="1050" dirty="0" smtClean="0"/>
          </a:p>
          <a:p>
            <a:r>
              <a:rPr lang="pl-PL" sz="1000" dirty="0" smtClean="0"/>
              <a:t>DPI </a:t>
            </a:r>
            <a:r>
              <a:rPr lang="en-GB" sz="1000" dirty="0" smtClean="0"/>
              <a:t>1</a:t>
            </a:r>
            <a:r>
              <a:rPr lang="pl-PL" sz="1000" dirty="0" smtClean="0"/>
              <a:t> </a:t>
            </a:r>
            <a:r>
              <a:rPr lang="en-GB" sz="1000" dirty="0" smtClean="0"/>
              <a:t>N35 </a:t>
            </a:r>
            <a:r>
              <a:rPr lang="en-GB" sz="1000" dirty="0" smtClean="0"/>
              <a:t>43.935 </a:t>
            </a:r>
            <a:r>
              <a:rPr lang="en-GB" sz="1000" dirty="0" smtClean="0"/>
              <a:t>E037 </a:t>
            </a:r>
            <a:r>
              <a:rPr lang="en-GB" sz="1000" dirty="0" smtClean="0"/>
              <a:t>06.330/820ft</a:t>
            </a:r>
            <a:r>
              <a:rPr lang="pl-PL" sz="1000" dirty="0" smtClean="0"/>
              <a:t>/</a:t>
            </a:r>
            <a:r>
              <a:rPr lang="nb-NO" sz="1000" dirty="0" smtClean="0"/>
              <a:t>(500 Ibs bomb</a:t>
            </a:r>
            <a:r>
              <a:rPr lang="nb-NO" sz="1000" dirty="0" smtClean="0"/>
              <a:t>)</a:t>
            </a:r>
          </a:p>
          <a:p>
            <a:endParaRPr lang="nb-NO" sz="1000" dirty="0" smtClean="0"/>
          </a:p>
          <a:p>
            <a:pPr algn="ctr"/>
            <a:r>
              <a:rPr lang="en-US" sz="1000" dirty="0" smtClean="0"/>
              <a:t>OPARTGT0</a:t>
            </a:r>
            <a:r>
              <a:rPr lang="en-GB" sz="1000" dirty="0" smtClean="0"/>
              <a:t>41</a:t>
            </a:r>
            <a:r>
              <a:rPr lang="en-GB" sz="1000" b="1" dirty="0" smtClean="0"/>
              <a:t>B</a:t>
            </a:r>
            <a:r>
              <a:rPr lang="pl-PL" sz="1000" b="1" dirty="0" smtClean="0"/>
              <a:t> </a:t>
            </a:r>
            <a:r>
              <a:rPr lang="pl-PL" sz="1050" dirty="0" smtClean="0"/>
              <a:t>– </a:t>
            </a:r>
            <a:r>
              <a:rPr lang="en-GB" sz="1050" dirty="0" smtClean="0"/>
              <a:t>Abu al-</a:t>
            </a:r>
            <a:r>
              <a:rPr lang="en-GB" sz="1050" dirty="0" err="1" smtClean="0"/>
              <a:t>Duhur</a:t>
            </a:r>
            <a:r>
              <a:rPr lang="en-GB" sz="1050" dirty="0" smtClean="0"/>
              <a:t> Airbase </a:t>
            </a:r>
            <a:r>
              <a:rPr lang="en-GB" sz="1050" dirty="0" smtClean="0"/>
              <a:t>Taxiway</a:t>
            </a:r>
            <a:endParaRPr lang="pl-PL" sz="1050" dirty="0" smtClean="0"/>
          </a:p>
          <a:p>
            <a:r>
              <a:rPr lang="pl-PL" sz="1000" dirty="0" smtClean="0"/>
              <a:t>DPI </a:t>
            </a:r>
            <a:r>
              <a:rPr lang="en-GB" sz="1000" dirty="0" smtClean="0"/>
              <a:t>2</a:t>
            </a:r>
            <a:r>
              <a:rPr lang="pl-PL" sz="1000" dirty="0" smtClean="0"/>
              <a:t> </a:t>
            </a:r>
            <a:r>
              <a:rPr lang="en-GB" sz="1000" dirty="0" smtClean="0"/>
              <a:t>N35 </a:t>
            </a:r>
            <a:r>
              <a:rPr lang="en-GB" sz="1000" dirty="0" smtClean="0"/>
              <a:t>44.074 </a:t>
            </a:r>
            <a:r>
              <a:rPr lang="en-GB" sz="1000" dirty="0" smtClean="0"/>
              <a:t>E037 </a:t>
            </a:r>
            <a:r>
              <a:rPr lang="en-GB" sz="1000" dirty="0" smtClean="0"/>
              <a:t>06.317/820ft</a:t>
            </a:r>
            <a:r>
              <a:rPr lang="pl-PL" sz="1000" dirty="0" smtClean="0"/>
              <a:t>/</a:t>
            </a:r>
            <a:r>
              <a:rPr lang="nb-NO" sz="1000" dirty="0" smtClean="0"/>
              <a:t>(500 Ibs bomb</a:t>
            </a:r>
            <a:r>
              <a:rPr lang="nb-NO" sz="1000" dirty="0" smtClean="0"/>
              <a:t>)</a:t>
            </a:r>
          </a:p>
          <a:p>
            <a:endParaRPr lang="nb-NO" sz="1000" dirty="0" smtClean="0"/>
          </a:p>
          <a:p>
            <a:pPr algn="ctr"/>
            <a:r>
              <a:rPr lang="en-US" sz="1000" dirty="0" smtClean="0"/>
              <a:t>OPARTGT0</a:t>
            </a:r>
            <a:r>
              <a:rPr lang="en-GB" sz="1000" dirty="0" smtClean="0"/>
              <a:t>41</a:t>
            </a:r>
            <a:r>
              <a:rPr lang="en-GB" sz="1000" b="1" dirty="0" smtClean="0"/>
              <a:t>C</a:t>
            </a:r>
            <a:r>
              <a:rPr lang="pl-PL" sz="1050" dirty="0" smtClean="0"/>
              <a:t>– </a:t>
            </a:r>
            <a:r>
              <a:rPr lang="en-GB" sz="1050" dirty="0" smtClean="0"/>
              <a:t>Abu al-</a:t>
            </a:r>
            <a:r>
              <a:rPr lang="en-GB" sz="1050" dirty="0" err="1" smtClean="0"/>
              <a:t>Duhur</a:t>
            </a:r>
            <a:r>
              <a:rPr lang="en-GB" sz="1050" dirty="0" smtClean="0"/>
              <a:t> Airbase </a:t>
            </a:r>
            <a:r>
              <a:rPr lang="en-GB" sz="1050" dirty="0" smtClean="0"/>
              <a:t>Hanger/Fuel/Maintenance Facilities</a:t>
            </a:r>
            <a:endParaRPr lang="pl-PL" sz="1050" dirty="0" smtClean="0"/>
          </a:p>
          <a:p>
            <a:r>
              <a:rPr lang="pl-PL" sz="1000" dirty="0" smtClean="0"/>
              <a:t>DPI </a:t>
            </a:r>
            <a:r>
              <a:rPr lang="en-GB" sz="1000" dirty="0" smtClean="0"/>
              <a:t>3</a:t>
            </a:r>
            <a:r>
              <a:rPr lang="pl-PL" sz="1000" dirty="0" smtClean="0"/>
              <a:t> </a:t>
            </a:r>
            <a:r>
              <a:rPr lang="en-GB" sz="1000" dirty="0" smtClean="0"/>
              <a:t>N35 </a:t>
            </a:r>
            <a:r>
              <a:rPr lang="en-GB" sz="1000" dirty="0" smtClean="0"/>
              <a:t>44.295 </a:t>
            </a:r>
            <a:r>
              <a:rPr lang="en-GB" sz="1000" dirty="0" smtClean="0"/>
              <a:t>E037 </a:t>
            </a:r>
            <a:r>
              <a:rPr lang="en-GB" sz="1000" dirty="0" smtClean="0"/>
              <a:t>06.591/817ft</a:t>
            </a:r>
            <a:r>
              <a:rPr lang="pl-PL" sz="1000" dirty="0" smtClean="0"/>
              <a:t>/</a:t>
            </a:r>
            <a:r>
              <a:rPr lang="nb-NO" sz="1000" dirty="0" smtClean="0"/>
              <a:t>(500 Ibs bomb</a:t>
            </a:r>
            <a:r>
              <a:rPr lang="nb-NO" sz="1000" dirty="0" smtClean="0"/>
              <a:t>)</a:t>
            </a:r>
          </a:p>
          <a:p>
            <a:endParaRPr lang="nb-NO" sz="1000" dirty="0" smtClean="0"/>
          </a:p>
          <a:p>
            <a:r>
              <a:rPr lang="nb-NO" sz="1000" dirty="0" smtClean="0"/>
              <a:t>DPI’s relate to centre points of targets.</a:t>
            </a:r>
            <a:endParaRPr lang="nb-NO" sz="100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pPr algn="ctr"/>
            <a:endParaRPr lang="nb-NO" sz="1100" dirty="0" smtClean="0"/>
          </a:p>
          <a:p>
            <a:pPr algn="ctr"/>
            <a:endParaRPr lang="nb-NO" sz="1100" dirty="0" smtClean="0"/>
          </a:p>
          <a:p>
            <a:endParaRPr lang="pl-PL" sz="1100" dirty="0" smtClean="0"/>
          </a:p>
          <a:p>
            <a:endParaRPr lang="pl-PL" sz="1100" dirty="0" smtClean="0"/>
          </a:p>
          <a:p>
            <a:pPr algn="ctr"/>
            <a:endParaRPr lang="pl-PL" sz="11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endParaRPr lang="nb-NO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creen_201201_20121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496" y="811676"/>
            <a:ext cx="6840760" cy="416698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OPARTGT041 Abu al-</a:t>
            </a:r>
            <a:r>
              <a:rPr lang="en-US" dirty="0" err="1" smtClean="0"/>
              <a:t>Duhur</a:t>
            </a:r>
            <a:r>
              <a:rPr lang="en-US" dirty="0" smtClean="0"/>
              <a:t> Airbase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6228184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grpSp>
        <p:nvGrpSpPr>
          <p:cNvPr id="6" name="Gruppe 14"/>
          <p:cNvGrpSpPr/>
          <p:nvPr/>
        </p:nvGrpSpPr>
        <p:grpSpPr>
          <a:xfrm>
            <a:off x="3275856" y="2669158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" name="Gruppe 17"/>
          <p:cNvGrpSpPr/>
          <p:nvPr/>
        </p:nvGrpSpPr>
        <p:grpSpPr>
          <a:xfrm>
            <a:off x="3275856" y="2211710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0"/>
          <p:cNvGrpSpPr/>
          <p:nvPr/>
        </p:nvGrpSpPr>
        <p:grpSpPr>
          <a:xfrm>
            <a:off x="3546996" y="1451372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6876256" y="771550"/>
            <a:ext cx="2267744" cy="42484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GB" sz="1050" dirty="0" smtClean="0"/>
              <a:t>DPI’s relate to centre points of targets.  </a:t>
            </a:r>
          </a:p>
          <a:p>
            <a:endParaRPr lang="en-GB" sz="105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pPr algn="ctr"/>
            <a:endParaRPr lang="nb-NO" sz="1100" dirty="0" smtClean="0"/>
          </a:p>
          <a:p>
            <a:pPr algn="ctr"/>
            <a:endParaRPr lang="nb-NO" sz="1100" dirty="0" smtClean="0"/>
          </a:p>
          <a:p>
            <a:endParaRPr lang="pl-PL" sz="1100" dirty="0" smtClean="0"/>
          </a:p>
          <a:p>
            <a:endParaRPr lang="pl-PL" sz="1100" dirty="0" smtClean="0"/>
          </a:p>
          <a:p>
            <a:pPr algn="ctr"/>
            <a:endParaRPr lang="pl-PL" sz="1100" dirty="0" smtClean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5701</TotalTime>
  <Words>106</Words>
  <Application>Microsoft Office PowerPoint</Application>
  <PresentationFormat>On-screen Show (16:9)</PresentationFormat>
  <Paragraphs>57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Kontortema</vt:lpstr>
      <vt:lpstr>OPARTGT041 Abu al-Duhur Airbase</vt:lpstr>
      <vt:lpstr>OPARTGT041 Abu al-Duhur Airbase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Mick</cp:lastModifiedBy>
  <cp:revision>404</cp:revision>
  <dcterms:created xsi:type="dcterms:W3CDTF">2019-03-12T22:01:00Z</dcterms:created>
  <dcterms:modified xsi:type="dcterms:W3CDTF">2020-12-01T20:49:39Z</dcterms:modified>
</cp:coreProperties>
</file>